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126B"/>
    <a:srgbClr val="FFFFFF"/>
    <a:srgbClr val="10357A"/>
    <a:srgbClr val="13357A"/>
    <a:srgbClr val="F07E26"/>
    <a:srgbClr val="1961AC"/>
    <a:srgbClr val="0762C8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6" d="100"/>
          <a:sy n="86" d="100"/>
        </p:scale>
        <p:origin x="444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2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1C9A080-9721-4D71-B800-B13722A50C9B}"/>
              </a:ext>
            </a:extLst>
          </p:cNvPr>
          <p:cNvSpPr/>
          <p:nvPr/>
        </p:nvSpPr>
        <p:spPr>
          <a:xfrm>
            <a:off x="0" y="0"/>
            <a:ext cx="12192000" cy="21945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2326771"/>
            <a:ext cx="12192000" cy="4663439"/>
          </a:xfrm>
          <a:prstGeom prst="rect">
            <a:avLst/>
          </a:prstGeom>
          <a:solidFill>
            <a:srgbClr val="701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2194558"/>
            <a:ext cx="2420727" cy="532499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A63418D-0573-4819-98F2-B269695F5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3" y="280939"/>
            <a:ext cx="4719885" cy="191361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D76F29E-8481-4A4D-9321-42C38A788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32" y="935817"/>
            <a:ext cx="5711512" cy="7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DAC2344-E138-4931-AB32-4F8D366CD914}"/>
              </a:ext>
            </a:extLst>
          </p:cNvPr>
          <p:cNvSpPr/>
          <p:nvPr/>
        </p:nvSpPr>
        <p:spPr>
          <a:xfrm>
            <a:off x="0" y="-81228"/>
            <a:ext cx="12192000" cy="21945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0CD9731C-58F0-4B2B-AB1C-EEDBE3085600}"/>
              </a:ext>
            </a:extLst>
          </p:cNvPr>
          <p:cNvCxnSpPr/>
          <p:nvPr/>
        </p:nvCxnSpPr>
        <p:spPr>
          <a:xfrm>
            <a:off x="0" y="1016050"/>
            <a:ext cx="12192000" cy="0"/>
          </a:xfrm>
          <a:prstGeom prst="line">
            <a:avLst/>
          </a:prstGeom>
          <a:ln w="28575">
            <a:solidFill>
              <a:srgbClr val="70126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id="{ED03836E-E17F-4C93-B39F-EA9FDA5C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2" y="23895"/>
            <a:ext cx="2447123" cy="99215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B6D428B-CF0F-41ED-AFC2-658AB714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28" y="317461"/>
            <a:ext cx="3127481" cy="3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70126B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5234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170" y="1360559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701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70126B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FDCB318-57B6-417D-BB1A-A7EF2F80E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1" y="1047187"/>
            <a:ext cx="5675971" cy="72485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AFB28AE-ACD3-4861-8737-DC5D16CF3F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92"/>
          <a:stretch/>
        </p:blipFill>
        <p:spPr>
          <a:xfrm>
            <a:off x="11084313" y="5497121"/>
            <a:ext cx="546410" cy="7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701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EC763F0-5C88-4632-8A4F-3100F247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66" y="2950793"/>
            <a:ext cx="5675971" cy="72485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D424FF-C2F1-4FD0-A1F2-2F7D79163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" y="2104149"/>
            <a:ext cx="5338010" cy="21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564</TotalTime>
  <Words>54</Words>
  <Application>Microsoft Office PowerPoint</Application>
  <PresentationFormat>Panoramiczny</PresentationFormat>
  <Paragraphs>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Prezentacja programu PowerPoint</vt:lpstr>
      <vt:lpstr>Przykładowy podtytuł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36</cp:revision>
  <dcterms:created xsi:type="dcterms:W3CDTF">2021-06-22T13:04:00Z</dcterms:created>
  <dcterms:modified xsi:type="dcterms:W3CDTF">2024-08-26T09:31:33Z</dcterms:modified>
</cp:coreProperties>
</file>